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601200"/>
  <p:notesSz cx="7112000" cy="9398000"/>
  <p:embeddedFontLst>
    <p:embeddedFont>
      <p:font typeface="Permanent Marker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gUtvRRgk32WwwVSM8s6fQ+XPgn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BDBD855-E281-4572-B51E-3969BAAFD7AF}">
  <a:tblStyle styleId="{4BDBD855-E281-4572-B51E-3969BAAFD7A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ermanentMarker-regular.fntdata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5550" y="704850"/>
            <a:ext cx="4741550" cy="3524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85550" y="704850"/>
            <a:ext cx="4741550" cy="3524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85550" y="704850"/>
            <a:ext cx="4741550" cy="3524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85550" y="704850"/>
            <a:ext cx="4741550" cy="3524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85550" y="704850"/>
            <a:ext cx="4741550" cy="3524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/>
          <p:nvPr>
            <p:ph idx="1" type="body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5:notes"/>
          <p:cNvSpPr/>
          <p:nvPr>
            <p:ph idx="2" type="sldImg"/>
          </p:nvPr>
        </p:nvSpPr>
        <p:spPr>
          <a:xfrm>
            <a:off x="1185550" y="704850"/>
            <a:ext cx="4741550" cy="3524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/>
          <p:nvPr>
            <p:ph idx="1" type="body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6:notes"/>
          <p:cNvSpPr/>
          <p:nvPr>
            <p:ph idx="2" type="sldImg"/>
          </p:nvPr>
        </p:nvSpPr>
        <p:spPr>
          <a:xfrm>
            <a:off x="1185550" y="704850"/>
            <a:ext cx="4741550" cy="3524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/>
          <p:nvPr>
            <p:ph idx="1" type="body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7:notes"/>
          <p:cNvSpPr/>
          <p:nvPr>
            <p:ph idx="2" type="sldImg"/>
          </p:nvPr>
        </p:nvSpPr>
        <p:spPr>
          <a:xfrm>
            <a:off x="1185550" y="704850"/>
            <a:ext cx="4741550" cy="3524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 txBox="1"/>
          <p:nvPr>
            <p:ph idx="1" type="body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8:notes"/>
          <p:cNvSpPr/>
          <p:nvPr>
            <p:ph idx="2" type="sldImg"/>
          </p:nvPr>
        </p:nvSpPr>
        <p:spPr>
          <a:xfrm>
            <a:off x="1185550" y="704850"/>
            <a:ext cx="4741550" cy="3524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9:notes"/>
          <p:cNvSpPr txBox="1"/>
          <p:nvPr>
            <p:ph idx="1" type="body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9:notes"/>
          <p:cNvSpPr/>
          <p:nvPr>
            <p:ph idx="2" type="sldImg"/>
          </p:nvPr>
        </p:nvSpPr>
        <p:spPr>
          <a:xfrm>
            <a:off x="1185550" y="704850"/>
            <a:ext cx="4741550" cy="35242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660083" y="365127"/>
            <a:ext cx="828103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624931" y="-139223"/>
            <a:ext cx="4351338" cy="82810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5000069" y="2235915"/>
            <a:ext cx="5811838" cy="20702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799544" y="225664"/>
            <a:ext cx="5811838" cy="6090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720090" y="1122363"/>
            <a:ext cx="816102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200150" y="3602038"/>
            <a:ext cx="72009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660083" y="365127"/>
            <a:ext cx="828103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660083" y="1825625"/>
            <a:ext cx="828103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655082" y="1709740"/>
            <a:ext cx="8281035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655082" y="4589465"/>
            <a:ext cx="8281035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660083" y="365127"/>
            <a:ext cx="828103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660083" y="1825625"/>
            <a:ext cx="408051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860608" y="1825625"/>
            <a:ext cx="408051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661333" y="365127"/>
            <a:ext cx="828103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661334" y="1681163"/>
            <a:ext cx="406175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661334" y="2505075"/>
            <a:ext cx="406175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860608" y="1681163"/>
            <a:ext cx="408176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860608" y="2505075"/>
            <a:ext cx="408176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660083" y="365127"/>
            <a:ext cx="828103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661333" y="457200"/>
            <a:ext cx="30966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4081760" y="987427"/>
            <a:ext cx="4860608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661333" y="2057400"/>
            <a:ext cx="30966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661333" y="457200"/>
            <a:ext cx="30966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4081760" y="987427"/>
            <a:ext cx="4860608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661333" y="2057400"/>
            <a:ext cx="30966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660083" y="365127"/>
            <a:ext cx="828103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660083" y="1825625"/>
            <a:ext cx="8281035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660083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80398" y="6356352"/>
            <a:ext cx="32404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780848" y="6356352"/>
            <a:ext cx="216027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42425" y="25039"/>
            <a:ext cx="4638658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Seneca High School </a:t>
            </a:r>
            <a:endParaRPr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E-Learning Organizer</a:t>
            </a:r>
            <a:endParaRPr i="0" sz="5400" u="none" cap="none" strike="noStrike">
              <a:solidFill>
                <a:schemeClr val="dk1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b="0" i="0" sz="1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42425" y="5120650"/>
            <a:ext cx="9326858" cy="172282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chemeClr val="dk1"/>
                </a:solidFill>
                <a:latin typeface="Times New Roman"/>
              </a:rPr>
              <a:t>April 6 – April 30 </a:t>
            </a:r>
            <a:br>
              <a:rPr b="1" i="0">
                <a:ln>
                  <a:noFill/>
                </a:ln>
                <a:solidFill>
                  <a:schemeClr val="dk1"/>
                </a:solidFill>
                <a:latin typeface="Times New Roman"/>
              </a:rPr>
            </a:br>
            <a:r>
              <a:rPr b="1" i="0">
                <a:ln>
                  <a:noFill/>
                </a:ln>
                <a:solidFill>
                  <a:schemeClr val="dk1"/>
                </a:solidFill>
                <a:latin typeface="Times New Roman"/>
              </a:rPr>
              <a:t>Includes May 1 – May 21</a:t>
            </a:r>
            <a:br>
              <a:rPr b="1" i="0">
                <a:ln>
                  <a:noFill/>
                </a:ln>
                <a:solidFill>
                  <a:schemeClr val="dk1"/>
                </a:solidFill>
                <a:latin typeface="Times New Roman"/>
              </a:rPr>
            </a:br>
            <a:r>
              <a:rPr b="1" i="0">
                <a:ln>
                  <a:noFill/>
                </a:ln>
                <a:solidFill>
                  <a:schemeClr val="dk1"/>
                </a:solidFill>
                <a:latin typeface="Times New Roman"/>
              </a:rPr>
              <a:t>in case we have to be out this long</a:t>
            </a: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03009" y="652464"/>
            <a:ext cx="4459162" cy="396308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4830647" y="25039"/>
            <a:ext cx="4638658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/>
          <p:nvPr/>
        </p:nvSpPr>
        <p:spPr>
          <a:xfrm>
            <a:off x="14242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Monday- Thursday: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248938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Monday- Thursday 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483634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718330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96" name="Google Shape;96;p2"/>
          <p:cNvGraphicFramePr/>
          <p:nvPr/>
        </p:nvGraphicFramePr>
        <p:xfrm>
          <a:off x="156572" y="302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185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oogle Shape;97;p2"/>
          <p:cNvGraphicFramePr/>
          <p:nvPr/>
        </p:nvGraphicFramePr>
        <p:xfrm>
          <a:off x="484713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oogle Shape;98;p2"/>
          <p:cNvGraphicFramePr/>
          <p:nvPr/>
        </p:nvGraphicFramePr>
        <p:xfrm>
          <a:off x="2502262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99" name="Google Shape;99;p2"/>
          <p:cNvSpPr/>
          <p:nvPr/>
        </p:nvSpPr>
        <p:spPr>
          <a:xfrm>
            <a:off x="156572" y="5120639"/>
            <a:ext cx="9312733" cy="1719943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 sz="6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Faculty Office Hours</a:t>
            </a:r>
            <a:endParaRPr sz="6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0" name="Google Shape;100;p2"/>
          <p:cNvGraphicFramePr/>
          <p:nvPr/>
        </p:nvGraphicFramePr>
        <p:xfrm>
          <a:off x="719409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 Teacher: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/>
          <p:nvPr/>
        </p:nvSpPr>
        <p:spPr>
          <a:xfrm>
            <a:off x="14242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Monday: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/>
          </a:p>
        </p:txBody>
      </p:sp>
      <p:sp>
        <p:nvSpPr>
          <p:cNvPr id="106" name="Google Shape;106;p3"/>
          <p:cNvSpPr/>
          <p:nvPr/>
        </p:nvSpPr>
        <p:spPr>
          <a:xfrm>
            <a:off x="248938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483634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Wednesday: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718330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Thursday: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142425" y="5120639"/>
            <a:ext cx="2286000" cy="171994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chemeClr val="dk1"/>
                </a:solidFill>
                <a:latin typeface="Arial"/>
              </a:rPr>
              <a:t>Week of April 6-10</a:t>
            </a:r>
          </a:p>
        </p:txBody>
      </p:sp>
      <p:graphicFrame>
        <p:nvGraphicFramePr>
          <p:cNvPr id="110" name="Google Shape;110;p3"/>
          <p:cNvGraphicFramePr/>
          <p:nvPr/>
        </p:nvGraphicFramePr>
        <p:xfrm>
          <a:off x="156572" y="302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185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Google Shape;111;p3"/>
          <p:cNvGraphicFramePr/>
          <p:nvPr/>
        </p:nvGraphicFramePr>
        <p:xfrm>
          <a:off x="484713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Google Shape;112;p3"/>
          <p:cNvGraphicFramePr/>
          <p:nvPr/>
        </p:nvGraphicFramePr>
        <p:xfrm>
          <a:off x="2502262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13" name="Google Shape;113;p3"/>
          <p:cNvSpPr/>
          <p:nvPr/>
        </p:nvSpPr>
        <p:spPr>
          <a:xfrm>
            <a:off x="2489385" y="5120639"/>
            <a:ext cx="6979920" cy="1719943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Items to Finish on Friday:</a:t>
            </a:r>
            <a:endParaRPr/>
          </a:p>
        </p:txBody>
      </p:sp>
      <p:graphicFrame>
        <p:nvGraphicFramePr>
          <p:cNvPr id="114" name="Google Shape;114;p3"/>
          <p:cNvGraphicFramePr/>
          <p:nvPr/>
        </p:nvGraphicFramePr>
        <p:xfrm>
          <a:off x="719409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14242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Monday: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/>
          </a:p>
        </p:txBody>
      </p:sp>
      <p:sp>
        <p:nvSpPr>
          <p:cNvPr id="120" name="Google Shape;120;p4"/>
          <p:cNvSpPr/>
          <p:nvPr/>
        </p:nvSpPr>
        <p:spPr>
          <a:xfrm>
            <a:off x="248938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483634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Wednesday: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718330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Thursday: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4"/>
          <p:cNvSpPr/>
          <p:nvPr/>
        </p:nvSpPr>
        <p:spPr>
          <a:xfrm>
            <a:off x="142425" y="5120639"/>
            <a:ext cx="2286000" cy="171994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chemeClr val="dk1"/>
                </a:solidFill>
                <a:latin typeface="Arial"/>
              </a:rPr>
              <a:t>Week of April 13-17</a:t>
            </a:r>
          </a:p>
        </p:txBody>
      </p:sp>
      <p:graphicFrame>
        <p:nvGraphicFramePr>
          <p:cNvPr id="124" name="Google Shape;124;p4"/>
          <p:cNvGraphicFramePr/>
          <p:nvPr/>
        </p:nvGraphicFramePr>
        <p:xfrm>
          <a:off x="156572" y="302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1850"/>
              </a:tblGrid>
              <a:tr h="47048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66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</a:t>
                      </a:r>
                      <a:r>
                        <a:rPr b="1" lang="en-US" sz="40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Classes</a:t>
                      </a:r>
                      <a:endParaRPr b="1" sz="40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5" name="Google Shape;125;p4"/>
          <p:cNvGraphicFramePr/>
          <p:nvPr/>
        </p:nvGraphicFramePr>
        <p:xfrm>
          <a:off x="484713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6" name="Google Shape;126;p4"/>
          <p:cNvGraphicFramePr/>
          <p:nvPr/>
        </p:nvGraphicFramePr>
        <p:xfrm>
          <a:off x="2502262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27" name="Google Shape;127;p4"/>
          <p:cNvSpPr/>
          <p:nvPr/>
        </p:nvSpPr>
        <p:spPr>
          <a:xfrm>
            <a:off x="2489385" y="5120639"/>
            <a:ext cx="6979920" cy="1719943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Items to Finish on Friday: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28" name="Google Shape;128;p4"/>
          <p:cNvGraphicFramePr/>
          <p:nvPr/>
        </p:nvGraphicFramePr>
        <p:xfrm>
          <a:off x="719409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/>
          <p:nvPr/>
        </p:nvSpPr>
        <p:spPr>
          <a:xfrm>
            <a:off x="14242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Monday: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/>
          </a:p>
        </p:txBody>
      </p:sp>
      <p:sp>
        <p:nvSpPr>
          <p:cNvPr id="134" name="Google Shape;134;p5"/>
          <p:cNvSpPr/>
          <p:nvPr/>
        </p:nvSpPr>
        <p:spPr>
          <a:xfrm>
            <a:off x="248938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483634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Wednesday: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5"/>
          <p:cNvSpPr/>
          <p:nvPr/>
        </p:nvSpPr>
        <p:spPr>
          <a:xfrm>
            <a:off x="718330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Thursday: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5"/>
          <p:cNvSpPr/>
          <p:nvPr/>
        </p:nvSpPr>
        <p:spPr>
          <a:xfrm>
            <a:off x="142425" y="5120639"/>
            <a:ext cx="2286000" cy="171994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chemeClr val="dk1"/>
                </a:solidFill>
                <a:latin typeface="Arial"/>
              </a:rPr>
              <a:t>Week of April </a:t>
            </a:r>
            <a:br>
              <a:rPr b="1" i="0">
                <a:ln>
                  <a:noFill/>
                </a:ln>
                <a:solidFill>
                  <a:schemeClr val="dk1"/>
                </a:solidFill>
                <a:latin typeface="Arial"/>
              </a:rPr>
            </a:br>
            <a:r>
              <a:rPr b="1" i="0">
                <a:ln>
                  <a:noFill/>
                </a:ln>
                <a:solidFill>
                  <a:schemeClr val="dk1"/>
                </a:solidFill>
                <a:latin typeface="Arial"/>
              </a:rPr>
              <a:t>20-24</a:t>
            </a:r>
          </a:p>
        </p:txBody>
      </p:sp>
      <p:graphicFrame>
        <p:nvGraphicFramePr>
          <p:cNvPr id="138" name="Google Shape;138;p5"/>
          <p:cNvGraphicFramePr/>
          <p:nvPr/>
        </p:nvGraphicFramePr>
        <p:xfrm>
          <a:off x="156572" y="302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185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9" name="Google Shape;139;p5"/>
          <p:cNvGraphicFramePr/>
          <p:nvPr/>
        </p:nvGraphicFramePr>
        <p:xfrm>
          <a:off x="484713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" name="Google Shape;140;p5"/>
          <p:cNvGraphicFramePr/>
          <p:nvPr/>
        </p:nvGraphicFramePr>
        <p:xfrm>
          <a:off x="2502262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41" name="Google Shape;141;p5"/>
          <p:cNvSpPr/>
          <p:nvPr/>
        </p:nvSpPr>
        <p:spPr>
          <a:xfrm>
            <a:off x="2489385" y="5120639"/>
            <a:ext cx="6979920" cy="1719943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Items to Finish on Friday: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42" name="Google Shape;142;p5"/>
          <p:cNvGraphicFramePr/>
          <p:nvPr/>
        </p:nvGraphicFramePr>
        <p:xfrm>
          <a:off x="719409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/>
          <p:nvPr/>
        </p:nvSpPr>
        <p:spPr>
          <a:xfrm>
            <a:off x="14242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Monday: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/>
          </a:p>
        </p:txBody>
      </p:sp>
      <p:sp>
        <p:nvSpPr>
          <p:cNvPr id="148" name="Google Shape;148;p6"/>
          <p:cNvSpPr/>
          <p:nvPr/>
        </p:nvSpPr>
        <p:spPr>
          <a:xfrm>
            <a:off x="248938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p6"/>
          <p:cNvSpPr/>
          <p:nvPr/>
        </p:nvSpPr>
        <p:spPr>
          <a:xfrm>
            <a:off x="483634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Wednesday: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6"/>
          <p:cNvSpPr/>
          <p:nvPr/>
        </p:nvSpPr>
        <p:spPr>
          <a:xfrm>
            <a:off x="718330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Thursday: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6"/>
          <p:cNvSpPr/>
          <p:nvPr/>
        </p:nvSpPr>
        <p:spPr>
          <a:xfrm>
            <a:off x="142425" y="5120639"/>
            <a:ext cx="2286000" cy="171994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chemeClr val="dk1"/>
                </a:solidFill>
                <a:latin typeface="Arial"/>
              </a:rPr>
              <a:t>Week of April 27 -  May 1</a:t>
            </a:r>
          </a:p>
        </p:txBody>
      </p:sp>
      <p:graphicFrame>
        <p:nvGraphicFramePr>
          <p:cNvPr id="152" name="Google Shape;152;p6"/>
          <p:cNvGraphicFramePr/>
          <p:nvPr/>
        </p:nvGraphicFramePr>
        <p:xfrm>
          <a:off x="156572" y="302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185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Google Shape;153;p6"/>
          <p:cNvGraphicFramePr/>
          <p:nvPr/>
        </p:nvGraphicFramePr>
        <p:xfrm>
          <a:off x="484713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4" name="Google Shape;154;p6"/>
          <p:cNvGraphicFramePr/>
          <p:nvPr/>
        </p:nvGraphicFramePr>
        <p:xfrm>
          <a:off x="2502262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55" name="Google Shape;155;p6"/>
          <p:cNvSpPr/>
          <p:nvPr/>
        </p:nvSpPr>
        <p:spPr>
          <a:xfrm>
            <a:off x="2489385" y="5120639"/>
            <a:ext cx="6979920" cy="1719943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Items to Finish on Friday: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56" name="Google Shape;156;p6"/>
          <p:cNvGraphicFramePr/>
          <p:nvPr/>
        </p:nvGraphicFramePr>
        <p:xfrm>
          <a:off x="719409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"/>
          <p:cNvSpPr/>
          <p:nvPr/>
        </p:nvSpPr>
        <p:spPr>
          <a:xfrm>
            <a:off x="14242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Monday: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/>
          </a:p>
        </p:txBody>
      </p:sp>
      <p:sp>
        <p:nvSpPr>
          <p:cNvPr id="162" name="Google Shape;162;p7"/>
          <p:cNvSpPr/>
          <p:nvPr/>
        </p:nvSpPr>
        <p:spPr>
          <a:xfrm>
            <a:off x="248938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7"/>
          <p:cNvSpPr/>
          <p:nvPr/>
        </p:nvSpPr>
        <p:spPr>
          <a:xfrm>
            <a:off x="483634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Wednesday: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7"/>
          <p:cNvSpPr/>
          <p:nvPr/>
        </p:nvSpPr>
        <p:spPr>
          <a:xfrm>
            <a:off x="718330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Thursday: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5" name="Google Shape;165;p7"/>
          <p:cNvSpPr/>
          <p:nvPr/>
        </p:nvSpPr>
        <p:spPr>
          <a:xfrm>
            <a:off x="142425" y="5120639"/>
            <a:ext cx="2286000" cy="171994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chemeClr val="dk1"/>
                </a:solidFill>
                <a:latin typeface="Arial"/>
              </a:rPr>
              <a:t>Week of May 4-8</a:t>
            </a:r>
          </a:p>
        </p:txBody>
      </p:sp>
      <p:graphicFrame>
        <p:nvGraphicFramePr>
          <p:cNvPr id="166" name="Google Shape;166;p7"/>
          <p:cNvGraphicFramePr/>
          <p:nvPr/>
        </p:nvGraphicFramePr>
        <p:xfrm>
          <a:off x="156572" y="302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185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7" name="Google Shape;167;p7"/>
          <p:cNvGraphicFramePr/>
          <p:nvPr/>
        </p:nvGraphicFramePr>
        <p:xfrm>
          <a:off x="484713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8" name="Google Shape;168;p7"/>
          <p:cNvGraphicFramePr/>
          <p:nvPr/>
        </p:nvGraphicFramePr>
        <p:xfrm>
          <a:off x="2502262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69" name="Google Shape;169;p7"/>
          <p:cNvSpPr/>
          <p:nvPr/>
        </p:nvSpPr>
        <p:spPr>
          <a:xfrm>
            <a:off x="2489385" y="5120639"/>
            <a:ext cx="6979920" cy="1719943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Items to Finish on Friday: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70" name="Google Shape;170;p7"/>
          <p:cNvGraphicFramePr/>
          <p:nvPr/>
        </p:nvGraphicFramePr>
        <p:xfrm>
          <a:off x="719409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"/>
          <p:cNvSpPr/>
          <p:nvPr/>
        </p:nvSpPr>
        <p:spPr>
          <a:xfrm>
            <a:off x="14242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Monday: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/>
          </a:p>
        </p:txBody>
      </p:sp>
      <p:sp>
        <p:nvSpPr>
          <p:cNvPr id="176" name="Google Shape;176;p8"/>
          <p:cNvSpPr/>
          <p:nvPr/>
        </p:nvSpPr>
        <p:spPr>
          <a:xfrm>
            <a:off x="248938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8"/>
          <p:cNvSpPr/>
          <p:nvPr/>
        </p:nvSpPr>
        <p:spPr>
          <a:xfrm>
            <a:off x="483634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Wednesday: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8"/>
          <p:cNvSpPr/>
          <p:nvPr/>
        </p:nvSpPr>
        <p:spPr>
          <a:xfrm>
            <a:off x="718330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Thursday: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p8"/>
          <p:cNvSpPr/>
          <p:nvPr/>
        </p:nvSpPr>
        <p:spPr>
          <a:xfrm>
            <a:off x="142425" y="5120639"/>
            <a:ext cx="2286000" cy="171994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chemeClr val="dk1"/>
                </a:solidFill>
                <a:latin typeface="Arial"/>
              </a:rPr>
              <a:t>Week of May 11-15</a:t>
            </a:r>
          </a:p>
        </p:txBody>
      </p:sp>
      <p:graphicFrame>
        <p:nvGraphicFramePr>
          <p:cNvPr id="180" name="Google Shape;180;p8"/>
          <p:cNvGraphicFramePr/>
          <p:nvPr/>
        </p:nvGraphicFramePr>
        <p:xfrm>
          <a:off x="156572" y="302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185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1" name="Google Shape;181;p8"/>
          <p:cNvGraphicFramePr/>
          <p:nvPr/>
        </p:nvGraphicFramePr>
        <p:xfrm>
          <a:off x="484713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2" name="Google Shape;182;p8"/>
          <p:cNvGraphicFramePr/>
          <p:nvPr/>
        </p:nvGraphicFramePr>
        <p:xfrm>
          <a:off x="2502262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83" name="Google Shape;183;p8"/>
          <p:cNvSpPr/>
          <p:nvPr/>
        </p:nvSpPr>
        <p:spPr>
          <a:xfrm>
            <a:off x="2489385" y="5120639"/>
            <a:ext cx="6979920" cy="1719943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Items to Finish on Friday: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84" name="Google Shape;184;p8"/>
          <p:cNvGraphicFramePr/>
          <p:nvPr/>
        </p:nvGraphicFramePr>
        <p:xfrm>
          <a:off x="7194098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9"/>
          <p:cNvSpPr/>
          <p:nvPr/>
        </p:nvSpPr>
        <p:spPr>
          <a:xfrm>
            <a:off x="14242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Monday: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228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/>
          </a:p>
        </p:txBody>
      </p:sp>
      <p:sp>
        <p:nvSpPr>
          <p:cNvPr id="190" name="Google Shape;190;p9"/>
          <p:cNvSpPr/>
          <p:nvPr/>
        </p:nvSpPr>
        <p:spPr>
          <a:xfrm>
            <a:off x="248938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9"/>
          <p:cNvSpPr/>
          <p:nvPr/>
        </p:nvSpPr>
        <p:spPr>
          <a:xfrm>
            <a:off x="483634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Wednesday: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9"/>
          <p:cNvSpPr/>
          <p:nvPr/>
        </p:nvSpPr>
        <p:spPr>
          <a:xfrm>
            <a:off x="7183305" y="25039"/>
            <a:ext cx="2286000" cy="5043350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Thursday: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9"/>
          <p:cNvSpPr/>
          <p:nvPr/>
        </p:nvSpPr>
        <p:spPr>
          <a:xfrm>
            <a:off x="142425" y="5120639"/>
            <a:ext cx="2286000" cy="171994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chemeClr val="dk1"/>
                </a:solidFill>
                <a:latin typeface="Arial"/>
              </a:rPr>
              <a:t>Week of May 18-21</a:t>
            </a:r>
          </a:p>
        </p:txBody>
      </p:sp>
      <p:graphicFrame>
        <p:nvGraphicFramePr>
          <p:cNvPr id="194" name="Google Shape;194;p9"/>
          <p:cNvGraphicFramePr/>
          <p:nvPr/>
        </p:nvGraphicFramePr>
        <p:xfrm>
          <a:off x="156572" y="302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185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95" name="Google Shape;195;p9"/>
          <p:cNvSpPr/>
          <p:nvPr/>
        </p:nvSpPr>
        <p:spPr>
          <a:xfrm>
            <a:off x="2489385" y="5120639"/>
            <a:ext cx="6979920" cy="1719943"/>
          </a:xfrm>
          <a:prstGeom prst="roundRect">
            <a:avLst>
              <a:gd fmla="val 3189" name="adj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b="1" lang="en-US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Items to Finish on Friday: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96" name="Google Shape;196;p9"/>
          <p:cNvGraphicFramePr/>
          <p:nvPr/>
        </p:nvGraphicFramePr>
        <p:xfrm>
          <a:off x="2502262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7" name="Google Shape;197;p9"/>
          <p:cNvGraphicFramePr/>
          <p:nvPr/>
        </p:nvGraphicFramePr>
        <p:xfrm>
          <a:off x="4837615" y="30262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185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4A: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8" name="Google Shape;198;p9"/>
          <p:cNvGraphicFramePr/>
          <p:nvPr/>
        </p:nvGraphicFramePr>
        <p:xfrm>
          <a:off x="7183305" y="30262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{4BDBD855-E281-4572-B51E-3969BAAFD7AF}</a:tableStyleId>
              </a:tblPr>
              <a:tblGrid>
                <a:gridCol w="2275200"/>
              </a:tblGrid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3B: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1176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4B:</a:t>
                      </a:r>
                      <a:r>
                        <a:rPr b="1" lang="en-US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b="1" sz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2020-04-08T21:17:52Z</dcterms:created>
  <dc:creator>Jenna Maierhofer</dc:creator>
</cp:coreProperties>
</file>